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</p:sldMasterIdLst>
  <p:notesMasterIdLst>
    <p:notesMasterId r:id="rId24"/>
  </p:notesMasterIdLst>
  <p:sldIdLst>
    <p:sldId id="256" r:id="rId2"/>
    <p:sldId id="321" r:id="rId3"/>
    <p:sldId id="322" r:id="rId4"/>
    <p:sldId id="268" r:id="rId5"/>
    <p:sldId id="269" r:id="rId6"/>
    <p:sldId id="271" r:id="rId7"/>
    <p:sldId id="281" r:id="rId8"/>
    <p:sldId id="323" r:id="rId9"/>
    <p:sldId id="295" r:id="rId10"/>
    <p:sldId id="297" r:id="rId11"/>
    <p:sldId id="302" r:id="rId12"/>
    <p:sldId id="303" r:id="rId13"/>
    <p:sldId id="304" r:id="rId14"/>
    <p:sldId id="320" r:id="rId15"/>
    <p:sldId id="301" r:id="rId16"/>
    <p:sldId id="324" r:id="rId17"/>
    <p:sldId id="325" r:id="rId18"/>
    <p:sldId id="326" r:id="rId19"/>
    <p:sldId id="327" r:id="rId20"/>
    <p:sldId id="329" r:id="rId21"/>
    <p:sldId id="330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212ED-E7FB-4807-B1E0-5953D3E4FF05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A9979-D5CA-4293-A96C-C1AC9703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970200-03C9-4804-BB62-8413FEEB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1D6E8-C157-410A-ACE2-196B2478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809465-89CB-4BB2-8BC5-2457D8494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4E8-A47F-4F3C-8089-3D745FD62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91266-D7C0-46CD-81A1-CA1796090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8E020-2668-4B24-BC94-138DCE60AD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3CF6-7A09-4960-A387-046373FD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06316-DB08-499E-B527-36E1127D42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E8D81-E27E-409D-A60C-5BCA32CDC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BE6CB-75A1-4731-880B-04AD3F304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832B5E-6E95-485E-B2C2-63227BDC4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0C0432-BF59-42D5-B8DD-1B01EB5A6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2039"/>
            <a:ext cx="86868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instability of splitting algorithms in solving complex and non-linear equations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Siu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A. Chin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Texas A&amp;M University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Castellon,  Sept. 6, 2010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any set of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integers {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…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one can form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 2n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order expansion: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where                                      (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forward second-order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with exact expressions for the expansion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error coefficients  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Multi-product expansion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Chin(10),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Blanes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Casas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-Roe (99)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438400"/>
            <a:ext cx="5848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67275"/>
            <a:ext cx="2505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905375"/>
            <a:ext cx="2905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381375"/>
            <a:ext cx="268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the harmonic sequence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}={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2,3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,…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one has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resulting algorithms are no longer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symplectic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but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surprisingly, correspond to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Nystrom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integrators.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number force-evaluations or FFT now only grow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as n(n+1)/2.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Odd orders are also known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Minimal expansion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28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48400" y="1295400"/>
            <a:ext cx="2743200" cy="5410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orbital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precession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error in the</a:t>
            </a:r>
          </a:p>
          <a:p>
            <a:pPr>
              <a:buNone/>
            </a:pP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Kepler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problem.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Chin(2010)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DP12=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Dormand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Prince’s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– order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Integrator.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MPE for solving classical dynamics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34967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1481328"/>
            <a:ext cx="2590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Solving for the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120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state of a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model C60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molecule.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Chin,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Janecek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Krotscheck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(09)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MPE for solving quantum states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286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1874837"/>
            <a:ext cx="2590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Solving for the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static structure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factor of Liquid Helium</a:t>
            </a: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,  6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, and </a:t>
            </a:r>
            <a:r>
              <a:rPr lang="en-US" sz="240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2400" smtClean="0">
                <a:latin typeface="Cambria Math" pitchFamily="18" charset="0"/>
                <a:ea typeface="Cambria Math" pitchFamily="18" charset="0"/>
              </a:rPr>
              <a:t>  orders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Zillich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Mayrhofer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and Chin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(2010)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Higher Order PIMC results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617336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1524000"/>
            <a:ext cx="2895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Integrating out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from t=0.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time-step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size is just t!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FR=Forest-Ruth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BM=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Blanes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-Moan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M=McLachlan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Mag4=Magnus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4B=forward B</a:t>
            </a: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MPE, up to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the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sz="2400" b="1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order!</a:t>
            </a:r>
          </a:p>
          <a:p>
            <a:pPr>
              <a:buNone/>
            </a:pPr>
            <a:endParaRPr lang="en-US" sz="24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Chin and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Geiser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(10)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algn="r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hydrogen radial wave function as a time-dependent classical trajectory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4950"/>
            <a:ext cx="611619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For the harmonic oscillator</a:t>
            </a: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time-symmetric algorithms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Stable when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eigenvalues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remained complex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unstable when  |         | &gt;1.  Exact :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Algorithms: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Linear stability analysis 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McLachan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-Gray 94, 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Blanes-Casas-Murua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08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US" sz="6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6035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76600"/>
            <a:ext cx="57634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0891" y="4718383"/>
            <a:ext cx="4239509" cy="6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1" y="5511801"/>
            <a:ext cx="685799" cy="3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503985"/>
            <a:ext cx="236220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914159"/>
            <a:ext cx="3429000" cy="6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Fast and slow forces:</a:t>
            </a: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Always unstable when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because the exact  (                    )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not expandable in                          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Multiple time stepping instability </a:t>
            </a:r>
            <a:endParaRPr lang="en-US" sz="6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3429000" cy="59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6172200" cy="11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438400"/>
            <a:ext cx="1066800" cy="2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35864"/>
            <a:ext cx="4419600" cy="392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266492"/>
            <a:ext cx="2286000" cy="3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399" y="4572000"/>
            <a:ext cx="38923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153678"/>
            <a:ext cx="4191000" cy="3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733800"/>
            <a:ext cx="12619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5791200"/>
            <a:ext cx="269676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Alternative splitting:</a:t>
            </a: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with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then                                where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stability polynomial  (                    ,                     )</a:t>
            </a:r>
          </a:p>
          <a:p>
            <a:pPr>
              <a:lnSpc>
                <a:spcPct val="200000"/>
              </a:lnSpc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is now analytic in      !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Lesson: 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must split spectrum analytically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Restoring stability  </a:t>
            </a:r>
            <a:r>
              <a:rPr lang="en-US" sz="3600" b="0" dirty="0" smtClean="0">
                <a:latin typeface="Cambria Math" pitchFamily="18" charset="0"/>
                <a:ea typeface="Cambria Math" pitchFamily="18" charset="0"/>
              </a:rPr>
              <a:t>(Chin 04)</a:t>
            </a:r>
            <a:endParaRPr lang="en-US" sz="3600" b="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4953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20749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05000"/>
            <a:ext cx="2209800" cy="7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11470"/>
            <a:ext cx="1752600" cy="34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743200"/>
            <a:ext cx="13833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717260"/>
            <a:ext cx="1295400" cy="78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419600"/>
            <a:ext cx="82653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733800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752850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5562600"/>
            <a:ext cx="381000" cy="2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0" y="2209800"/>
            <a:ext cx="38862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Free propagation:</a:t>
            </a: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Nonlinear propagation:</a:t>
            </a: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Second-order alg.  2A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Instability of the nonlinear Schrodinger or Gross-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Pitaevskii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equation </a:t>
            </a:r>
            <a:endParaRPr lang="en-US" sz="6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81600" cy="8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4600"/>
            <a:ext cx="51338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667000"/>
            <a:ext cx="3000375" cy="5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657600"/>
            <a:ext cx="33953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5234" y="4724400"/>
            <a:ext cx="406016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334000"/>
            <a:ext cx="4572000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3272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Forward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algorithms, with all positive time steps for solve time-irreversible equations with a diffusion kernel beyond the second-order.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Multi-product expansion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going beyond the fourth-order in solving time-irreversible equations with only a quadratic (rather than an exponential) growth in the number of operators.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Insights into the 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instability of splitting methods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solving multiple time scale and non-linear equations.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Recent advances in splitting methods</a:t>
            </a:r>
            <a:endParaRPr lang="en-US" dirty="0"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The propagation of a single Fourier component: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where                                                   . The growth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side band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errors with amplitude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b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is governed by the 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Bogoliubov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spectrum 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is non-analytic  in                      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Side band analysis </a:t>
            </a:r>
            <a:r>
              <a:rPr lang="en-US" sz="3600" b="0" dirty="0" smtClean="0">
                <a:latin typeface="Cambria Math" pitchFamily="18" charset="0"/>
                <a:ea typeface="Cambria Math" pitchFamily="18" charset="0"/>
              </a:rPr>
              <a:t>(Chin 07)</a:t>
            </a:r>
            <a:endParaRPr lang="en-US" sz="3600" b="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32514"/>
            <a:ext cx="2862262" cy="5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34318"/>
            <a:ext cx="3048000" cy="58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352800"/>
            <a:ext cx="4681537" cy="36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029200"/>
            <a:ext cx="1352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676900"/>
            <a:ext cx="115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8691" y="4343400"/>
            <a:ext cx="411350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419600"/>
            <a:ext cx="155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966761"/>
            <a:ext cx="4191000" cy="5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No fundamental cure at this time.</a:t>
            </a: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  4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order Forest-Ruth                   4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order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McLachan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Algorithm dependent error growth</a:t>
            </a:r>
            <a:endParaRPr lang="en-US" sz="6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69265"/>
            <a:ext cx="4495800" cy="38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7487"/>
            <a:ext cx="4495800" cy="39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dirty="0" smtClean="0">
                <a:latin typeface="Cambria Math" pitchFamily="18" charset="0"/>
                <a:ea typeface="Cambria Math" pitchFamily="18" charset="0"/>
              </a:rPr>
              <a:t>The study of forward algorithms have greatly advanced the state-of-art in solving time-irreversible equations. Plenty of applications ahead (diffusion-advection, etc.).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3300" dirty="0" smtClean="0">
                <a:latin typeface="Cambria Math" pitchFamily="18" charset="0"/>
                <a:ea typeface="Cambria Math" pitchFamily="18" charset="0"/>
              </a:rPr>
              <a:t>The multi-product expansion, while not </a:t>
            </a:r>
            <a:r>
              <a:rPr lang="en-US" sz="3300" dirty="0" err="1" smtClean="0">
                <a:latin typeface="Cambria Math" pitchFamily="18" charset="0"/>
                <a:ea typeface="Cambria Math" pitchFamily="18" charset="0"/>
              </a:rPr>
              <a:t>symplectic</a:t>
            </a:r>
            <a:r>
              <a:rPr lang="en-US" sz="3300" dirty="0" smtClean="0">
                <a:latin typeface="Cambria Math" pitchFamily="18" charset="0"/>
                <a:ea typeface="Cambria Math" pitchFamily="18" charset="0"/>
              </a:rPr>
              <a:t>/unitary, is an extremely simple method of  achieving high-order accuracy and for solving time-irreversible equations.</a:t>
            </a:r>
          </a:p>
          <a:p>
            <a:pPr>
              <a:buNone/>
            </a:pPr>
            <a:endParaRPr lang="en-US" sz="33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3300" dirty="0" smtClean="0">
                <a:latin typeface="Cambria Math" pitchFamily="18" charset="0"/>
                <a:ea typeface="Cambria Math" pitchFamily="18" charset="0"/>
              </a:rPr>
              <a:t>Intransigent (not removed by going to higher order) instability results when the underlying spectrum is non-analytic in the splitting components. More clever splitting is necessary to restore stability.  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Conclusions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14728"/>
            <a:ext cx="8229600" cy="4843272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Sheng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(89), Suzuki(91): Beyond second-order,  you can’t have {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i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&gt;0!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Forward algorithms: include [V,[T,V]] in additional to T and V. Suzuki(96), Chin(97).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 Fourth-order forward algorithms can now be derived for arbitrary number of operators analytically. Chin(06)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Even for classical dynamics, non-forward integrators evaluate the force very off the exact trajectory.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 Math" pitchFamily="18" charset="0"/>
                <a:ea typeface="Cambria Math" pitchFamily="18" charset="0"/>
              </a:rPr>
              <a:t>Exponential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</a:rPr>
              <a:t>splittings</a:t>
            </a:r>
            <a:endParaRPr lang="en-US" sz="4000" b="0" dirty="0"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38040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200"/>
            <a:ext cx="63357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84363" y="149959"/>
            <a:ext cx="25834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Fourth-order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algorithms  in 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solving the </a:t>
            </a:r>
          </a:p>
          <a:p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Kepler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orbit.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Solid squares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=Forest-Ruth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(90)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Plus sign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=MPE=RKN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Circles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 forward 4A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Chin(97)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6400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685800"/>
            <a:ext cx="2971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Fourth-order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algorithms  with six force- evaluations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Solid square: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Blanes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-Moan(02)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Circles: 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forward  A6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Chin(07)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81800" y="2514600"/>
            <a:ext cx="1981200" cy="2544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Liquid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Helium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Forbert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and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Chin (01)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Fourth-order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Diffuson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Monte Carlo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1"/>
            <a:ext cx="6686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Fourth-order algorithms for solving the imaginary time Gross-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Pitaevskii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equation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1"/>
            <a:ext cx="567847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7400" y="18288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BEC in a rotating trap – vortices nucleation.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Chin and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Krotscheck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(05)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-6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order  PIMC algorithms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8288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Liquid Helium at finite temperature 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Sakkos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Casulleras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Boronat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(09)</a:t>
            </a:r>
          </a:p>
          <a:p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5400"/>
            <a:ext cx="5791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a single product decomposition: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No general forward algorithms beyond the 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order. Sixth-order forward algorithm must incorporate the operator H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VTTTV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=[V,[T,[T,[T,V]]]] . Chin(05,07).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Higher order non-forward splitting algorithms require exponentially growing number of operators. Order 4, 6, 8, 10 requires 3, 7, 15 and 31 force-evaluations or FFT respectively.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 dead-end to high order algorithms ?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Higher order algorithms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157" y="1295400"/>
            <a:ext cx="2824843" cy="9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25012</TotalTime>
  <Words>815</Words>
  <Application>Microsoft Office PowerPoint</Application>
  <PresentationFormat>On-screen Show (4:3)</PresentationFormat>
  <Paragraphs>197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The instability of splitting algorithms in solving complex and non-linear equations </vt:lpstr>
      <vt:lpstr>Recent advances in splitting methods</vt:lpstr>
      <vt:lpstr>Exponential splittings</vt:lpstr>
      <vt:lpstr>Slide 4</vt:lpstr>
      <vt:lpstr>Slide 5</vt:lpstr>
      <vt:lpstr>Fourth-order Diffuson Monte Carlo</vt:lpstr>
      <vt:lpstr>Fourth-order algorithms for solving the imaginary time Gross-Pitaevskii equation</vt:lpstr>
      <vt:lpstr>4th -6th order  PIMC algorithms</vt:lpstr>
      <vt:lpstr>Higher order algorithms</vt:lpstr>
      <vt:lpstr>Multi-product expansion   Chin(10), Blanes-Casas-Roe (99)</vt:lpstr>
      <vt:lpstr>Minimal expansion</vt:lpstr>
      <vt:lpstr>MPE for solving classical dynamics</vt:lpstr>
      <vt:lpstr>MPE for solving quantum states</vt:lpstr>
      <vt:lpstr>Higher Order PIMC results</vt:lpstr>
      <vt:lpstr>The hydrogen radial wave function as a time-dependent classical trajectory </vt:lpstr>
      <vt:lpstr>Linear stability analysis (McLachan-Gray 94,  Blanes-Casas-Murua 08)</vt:lpstr>
      <vt:lpstr>Multiple time stepping instability </vt:lpstr>
      <vt:lpstr>Restoring stability  (Chin 04)</vt:lpstr>
      <vt:lpstr>Instability of the nonlinear Schrodinger or Gross-Pitaevskii equation </vt:lpstr>
      <vt:lpstr>Side band analysis (Chin 07)</vt:lpstr>
      <vt:lpstr>Algorithm dependent error growth</vt:lpstr>
      <vt:lpstr>Conclusions</vt:lpstr>
    </vt:vector>
  </TitlesOfParts>
  <Company>TAMU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instability of splitting algorithms in solving complex and non-linear equations </dc:title>
  <dc:creator>Siu A Chin</dc:creator>
  <cp:lastModifiedBy>Sui Chin</cp:lastModifiedBy>
  <cp:revision>305</cp:revision>
  <cp:lastPrinted>1601-01-01T00:00:00Z</cp:lastPrinted>
  <dcterms:created xsi:type="dcterms:W3CDTF">2009-03-07T22:58:43Z</dcterms:created>
  <dcterms:modified xsi:type="dcterms:W3CDTF">2010-09-27T15:50:43Z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TC010690501033</vt:lpwstr>
  </property>
</Properties>
</file>